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9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AEE0F4-A545-4573-AB79-12F77EF40590}" type="datetimeFigureOut">
              <a:rPr lang="tr-TR" smtClean="0"/>
              <a:pPr/>
              <a:t>30.03.2016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7252B7-3F0D-4FEE-84AC-7A020DD92A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ete\Documents\_Okul\Okul isler\BAL logo\logo-transpara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47" y="6162679"/>
            <a:ext cx="646906" cy="6469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e\Documents\_Okul\Okul isler\BAL logo\logo-transparan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8"/>
            <a:ext cx="4608512" cy="46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52451"/>
            <a:ext cx="7772400" cy="4267200"/>
          </a:xfrm>
        </p:spPr>
        <p:txBody>
          <a:bodyPr/>
          <a:lstStyle/>
          <a:p>
            <a:r>
              <a:rPr lang="et-E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DROPOUT</a:t>
            </a:r>
            <a:r>
              <a:rPr lang="tr-TR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t-E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tr-TR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t-E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UNSERE</a:t>
            </a:r>
            <a: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tr-TR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t-E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SCHULE</a:t>
            </a:r>
            <a: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7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 FAKTOREN-</a:t>
            </a:r>
            <a:endParaRPr lang="tr-TR" sz="7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Projekt</a:t>
            </a:r>
            <a:r>
              <a:rPr lang="tr-TR" dirty="0" smtClean="0"/>
              <a:t> CLOU</a:t>
            </a:r>
          </a:p>
          <a:p>
            <a:r>
              <a:rPr lang="tr-TR" dirty="0" smtClean="0"/>
              <a:t>2014 - 2016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19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effectLst/>
              </a:rPr>
              <a:t>Dropout</a:t>
            </a:r>
            <a:r>
              <a:rPr lang="tr-TR" dirty="0" smtClean="0">
                <a:effectLst/>
              </a:rPr>
              <a:t> </a:t>
            </a:r>
            <a:r>
              <a:rPr lang="de-DE" dirty="0">
                <a:effectLst/>
              </a:rPr>
              <a:t>i</a:t>
            </a:r>
            <a:r>
              <a:rPr lang="et-EE" dirty="0" smtClean="0">
                <a:effectLst/>
              </a:rPr>
              <a:t>n</a:t>
            </a:r>
            <a:r>
              <a:rPr lang="tr-TR" dirty="0" smtClean="0">
                <a:effectLst/>
              </a:rPr>
              <a:t> </a:t>
            </a:r>
            <a:r>
              <a:rPr lang="de-DE" dirty="0" smtClean="0">
                <a:effectLst/>
              </a:rPr>
              <a:t>u</a:t>
            </a:r>
            <a:r>
              <a:rPr lang="et-EE" dirty="0" smtClean="0">
                <a:effectLst/>
              </a:rPr>
              <a:t>nsere</a:t>
            </a:r>
            <a:r>
              <a:rPr lang="de-DE" dirty="0" smtClean="0">
                <a:effectLst/>
              </a:rPr>
              <a:t>r</a:t>
            </a:r>
            <a:r>
              <a:rPr lang="tr-TR" dirty="0" smtClean="0">
                <a:effectLst/>
              </a:rPr>
              <a:t> </a:t>
            </a:r>
            <a:r>
              <a:rPr lang="et-EE" dirty="0" smtClean="0">
                <a:effectLst/>
              </a:rPr>
              <a:t>Schule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t-EE" dirty="0"/>
              <a:t>Mit der Einschulung </a:t>
            </a:r>
            <a:r>
              <a:rPr lang="et-EE" dirty="0" smtClean="0"/>
              <a:t>in d</a:t>
            </a:r>
            <a:r>
              <a:rPr lang="de-DE" dirty="0" smtClean="0"/>
              <a:t>i</a:t>
            </a:r>
            <a:r>
              <a:rPr lang="et-EE" dirty="0" smtClean="0"/>
              <a:t>e </a:t>
            </a:r>
            <a:r>
              <a:rPr lang="et-EE" dirty="0"/>
              <a:t>Schule </a:t>
            </a:r>
            <a:r>
              <a:rPr lang="et-EE" dirty="0" smtClean="0"/>
              <a:t>versucht </a:t>
            </a:r>
            <a:r>
              <a:rPr lang="et-EE" dirty="0"/>
              <a:t>der/die Klassenlehrer/in alle Schüler in </a:t>
            </a:r>
            <a:r>
              <a:rPr lang="de-DE" dirty="0" smtClean="0"/>
              <a:t>d</a:t>
            </a:r>
            <a:r>
              <a:rPr lang="et-EE" dirty="0" smtClean="0"/>
              <a:t>er </a:t>
            </a:r>
            <a:r>
              <a:rPr lang="et-EE" dirty="0"/>
              <a:t>Klasse </a:t>
            </a:r>
            <a:r>
              <a:rPr lang="de-DE" dirty="0" smtClean="0"/>
              <a:t>von</a:t>
            </a:r>
            <a:r>
              <a:rPr lang="et-EE" dirty="0" smtClean="0"/>
              <a:t> verschiedenen </a:t>
            </a:r>
            <a:r>
              <a:rPr lang="et-EE" dirty="0"/>
              <a:t>Seiten </a:t>
            </a:r>
            <a:r>
              <a:rPr lang="et-EE" dirty="0" smtClean="0"/>
              <a:t> kennen</a:t>
            </a:r>
            <a:r>
              <a:rPr lang="de-DE" dirty="0" smtClean="0"/>
              <a:t> zu lernen</a:t>
            </a:r>
            <a:r>
              <a:rPr lang="tr-TR" dirty="0" smtClean="0"/>
              <a:t> </a:t>
            </a:r>
            <a:r>
              <a:rPr lang="et-EE" dirty="0" smtClean="0"/>
              <a:t>(</a:t>
            </a:r>
            <a:r>
              <a:rPr lang="et-EE" dirty="0"/>
              <a:t>Eltern</a:t>
            </a:r>
            <a:r>
              <a:rPr lang="et-EE" dirty="0" smtClean="0"/>
              <a:t>,</a:t>
            </a:r>
            <a:r>
              <a:rPr lang="tr-TR" dirty="0" smtClean="0"/>
              <a:t> </a:t>
            </a:r>
            <a:r>
              <a:rPr lang="et-EE" dirty="0" smtClean="0"/>
              <a:t>Geschwister,</a:t>
            </a:r>
            <a:r>
              <a:rPr lang="tr-TR" dirty="0" smtClean="0"/>
              <a:t> </a:t>
            </a:r>
            <a:r>
              <a:rPr lang="et-EE" dirty="0" smtClean="0"/>
              <a:t>Hobbys,</a:t>
            </a:r>
            <a:r>
              <a:rPr lang="tr-TR" dirty="0" smtClean="0"/>
              <a:t> </a:t>
            </a:r>
            <a:r>
              <a:rPr lang="et-EE" dirty="0" smtClean="0"/>
              <a:t>Verhältnisse </a:t>
            </a:r>
            <a:r>
              <a:rPr lang="et-EE" dirty="0"/>
              <a:t>zu den Mitschülern</a:t>
            </a:r>
            <a:r>
              <a:rPr lang="et-EE" dirty="0" smtClean="0"/>
              <a:t>,</a:t>
            </a:r>
            <a:r>
              <a:rPr lang="tr-TR" dirty="0" smtClean="0"/>
              <a:t> </a:t>
            </a:r>
            <a:r>
              <a:rPr lang="et-EE" dirty="0" smtClean="0"/>
              <a:t>Erfolg </a:t>
            </a:r>
            <a:r>
              <a:rPr lang="et-EE" dirty="0"/>
              <a:t>in der Schule</a:t>
            </a:r>
            <a:r>
              <a:rPr lang="et-EE" dirty="0" smtClean="0"/>
              <a:t>,</a:t>
            </a:r>
            <a:r>
              <a:rPr lang="tr-TR" dirty="0" smtClean="0"/>
              <a:t> </a:t>
            </a:r>
            <a:r>
              <a:rPr lang="et-EE" dirty="0" smtClean="0"/>
              <a:t>Fähigkeiten,</a:t>
            </a:r>
            <a:r>
              <a:rPr lang="tr-TR" dirty="0" smtClean="0"/>
              <a:t> </a:t>
            </a:r>
            <a:r>
              <a:rPr lang="et-EE" dirty="0" smtClean="0"/>
              <a:t>Sozio</a:t>
            </a:r>
            <a:r>
              <a:rPr lang="tr-TR" dirty="0" smtClean="0"/>
              <a:t> </a:t>
            </a:r>
            <a:r>
              <a:rPr lang="et-EE" dirty="0" smtClean="0"/>
              <a:t>-</a:t>
            </a:r>
            <a:r>
              <a:rPr lang="tr-TR" dirty="0" smtClean="0"/>
              <a:t> </a:t>
            </a:r>
            <a:r>
              <a:rPr lang="de-DE" dirty="0" smtClean="0"/>
              <a:t>ö</a:t>
            </a:r>
            <a:r>
              <a:rPr lang="et-EE" dirty="0" smtClean="0"/>
              <a:t>konomische </a:t>
            </a:r>
            <a:r>
              <a:rPr lang="de-DE" dirty="0" smtClean="0"/>
              <a:t>Position</a:t>
            </a:r>
            <a:r>
              <a:rPr lang="et-EE" dirty="0" smtClean="0"/>
              <a:t>)</a:t>
            </a:r>
            <a:r>
              <a:rPr lang="en-GB" dirty="0" smtClean="0"/>
              <a:t>.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3" y="2259799"/>
            <a:ext cx="4277203" cy="33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effectLst/>
              </a:rPr>
              <a:t>Dropout</a:t>
            </a:r>
            <a:r>
              <a:rPr lang="tr-TR" dirty="0">
                <a:effectLst/>
              </a:rPr>
              <a:t> </a:t>
            </a:r>
            <a:r>
              <a:rPr lang="de-DE" dirty="0" smtClean="0">
                <a:effectLst/>
              </a:rPr>
              <a:t>in</a:t>
            </a:r>
            <a:r>
              <a:rPr lang="tr-TR" dirty="0" smtClean="0">
                <a:effectLst/>
              </a:rPr>
              <a:t> </a:t>
            </a:r>
            <a:r>
              <a:rPr lang="de-DE" dirty="0" smtClean="0">
                <a:effectLst/>
              </a:rPr>
              <a:t>u</a:t>
            </a:r>
            <a:r>
              <a:rPr lang="et-EE" dirty="0" smtClean="0">
                <a:effectLst/>
              </a:rPr>
              <a:t>nsere</a:t>
            </a:r>
            <a:r>
              <a:rPr lang="de-DE" dirty="0" smtClean="0">
                <a:effectLst/>
              </a:rPr>
              <a:t>r</a:t>
            </a:r>
            <a:r>
              <a:rPr lang="tr-TR" dirty="0" smtClean="0">
                <a:effectLst/>
              </a:rPr>
              <a:t> </a:t>
            </a:r>
            <a:r>
              <a:rPr lang="et-EE" dirty="0">
                <a:effectLst/>
              </a:rPr>
              <a:t>Schule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365760" y="1268760"/>
            <a:ext cx="4041648" cy="4526280"/>
          </a:xfrm>
        </p:spPr>
        <p:txBody>
          <a:bodyPr anchor="ctr"/>
          <a:lstStyle/>
          <a:p>
            <a:pPr marL="0" indent="0" algn="r">
              <a:buNone/>
            </a:pPr>
            <a:r>
              <a:rPr lang="et-EE" dirty="0"/>
              <a:t>Wahrend des  vierjährigen Studiums in der Schule werden die Schüler von dem/der Klassenlehrer/in und </a:t>
            </a:r>
            <a:r>
              <a:rPr lang="et-EE" dirty="0" smtClean="0"/>
              <a:t>Beratungslehrer</a:t>
            </a:r>
            <a:r>
              <a:rPr lang="de-DE" dirty="0" smtClean="0"/>
              <a:t>n</a:t>
            </a:r>
            <a:r>
              <a:rPr lang="et-EE" dirty="0" smtClean="0"/>
              <a:t> </a:t>
            </a:r>
            <a:r>
              <a:rPr lang="et-EE" dirty="0"/>
              <a:t>betreut</a:t>
            </a:r>
            <a:r>
              <a:rPr lang="et-EE" dirty="0" smtClean="0"/>
              <a:t>.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4939"/>
            <a:ext cx="4038600" cy="31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effectLst/>
              </a:rPr>
              <a:t>Dropout</a:t>
            </a:r>
            <a:r>
              <a:rPr lang="tr-TR" dirty="0">
                <a:effectLst/>
              </a:rPr>
              <a:t> </a:t>
            </a:r>
            <a:r>
              <a:rPr lang="de-DE" dirty="0">
                <a:effectLst/>
              </a:rPr>
              <a:t>i</a:t>
            </a:r>
            <a:r>
              <a:rPr lang="et-EE" dirty="0" smtClean="0">
                <a:effectLst/>
              </a:rPr>
              <a:t>n</a:t>
            </a:r>
            <a:r>
              <a:rPr lang="tr-TR" dirty="0" smtClean="0">
                <a:effectLst/>
              </a:rPr>
              <a:t> </a:t>
            </a:r>
            <a:r>
              <a:rPr lang="de-DE" dirty="0" smtClean="0">
                <a:effectLst/>
              </a:rPr>
              <a:t>u</a:t>
            </a:r>
            <a:r>
              <a:rPr lang="et-EE" dirty="0" smtClean="0">
                <a:effectLst/>
              </a:rPr>
              <a:t>nsere</a:t>
            </a:r>
            <a:r>
              <a:rPr lang="de-DE" dirty="0" smtClean="0">
                <a:effectLst/>
              </a:rPr>
              <a:t>r</a:t>
            </a:r>
            <a:r>
              <a:rPr lang="tr-TR" dirty="0" smtClean="0">
                <a:effectLst/>
              </a:rPr>
              <a:t> </a:t>
            </a:r>
            <a:r>
              <a:rPr lang="et-EE" dirty="0">
                <a:effectLst/>
              </a:rPr>
              <a:t>Schule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t-EE" dirty="0" smtClean="0"/>
              <a:t>Schüler</a:t>
            </a:r>
            <a:r>
              <a:rPr lang="de-DE" dirty="0" smtClean="0"/>
              <a:t> mit potentiellen Problemen </a:t>
            </a:r>
            <a:r>
              <a:rPr lang="et-EE" dirty="0" smtClean="0"/>
              <a:t>werden </a:t>
            </a:r>
            <a:r>
              <a:rPr lang="et-EE" dirty="0"/>
              <a:t>von den Lehrern </a:t>
            </a:r>
            <a:r>
              <a:rPr lang="de-DE" dirty="0" smtClean="0"/>
              <a:t>herausgefiltert</a:t>
            </a:r>
            <a:r>
              <a:rPr lang="et-EE" dirty="0" smtClean="0"/>
              <a:t>. </a:t>
            </a:r>
            <a:r>
              <a:rPr lang="de-DE" dirty="0" smtClean="0"/>
              <a:t>Diese werden</a:t>
            </a:r>
            <a:r>
              <a:rPr lang="et-EE" dirty="0" smtClean="0"/>
              <a:t> </a:t>
            </a:r>
            <a:r>
              <a:rPr lang="et-EE" dirty="0"/>
              <a:t>dann vom Beratungsehrer </a:t>
            </a:r>
            <a:r>
              <a:rPr lang="et-EE" dirty="0" smtClean="0"/>
              <a:t>betreut</a:t>
            </a:r>
            <a:r>
              <a:rPr lang="de-DE" dirty="0" smtClean="0"/>
              <a:t>.</a:t>
            </a:r>
            <a:r>
              <a:rPr lang="et-EE" dirty="0" smtClean="0"/>
              <a:t>  </a:t>
            </a:r>
            <a:r>
              <a:rPr lang="et-EE" dirty="0"/>
              <a:t>Während des </a:t>
            </a:r>
            <a:r>
              <a:rPr lang="et-EE" dirty="0" smtClean="0"/>
              <a:t>Gesprächs </a:t>
            </a:r>
            <a:r>
              <a:rPr lang="et-EE" dirty="0"/>
              <a:t>stellt </a:t>
            </a:r>
            <a:r>
              <a:rPr lang="et-EE" dirty="0" smtClean="0"/>
              <a:t>de</a:t>
            </a:r>
            <a:r>
              <a:rPr lang="de-DE" dirty="0" smtClean="0"/>
              <a:t>r</a:t>
            </a:r>
            <a:r>
              <a:rPr lang="et-EE" dirty="0" smtClean="0"/>
              <a:t> Beratugslehrer </a:t>
            </a:r>
            <a:r>
              <a:rPr lang="et-EE" dirty="0"/>
              <a:t>fest, </a:t>
            </a:r>
            <a:r>
              <a:rPr lang="et-EE" dirty="0" smtClean="0"/>
              <a:t>w</a:t>
            </a:r>
            <a:r>
              <a:rPr lang="de-DE" dirty="0" err="1" smtClean="0"/>
              <a:t>elches</a:t>
            </a:r>
            <a:r>
              <a:rPr lang="de-DE" dirty="0" smtClean="0"/>
              <a:t> </a:t>
            </a:r>
            <a:r>
              <a:rPr lang="et-EE" dirty="0" smtClean="0"/>
              <a:t>Problem </a:t>
            </a:r>
            <a:r>
              <a:rPr lang="et-EE" dirty="0"/>
              <a:t>der Schüler hat. </a:t>
            </a:r>
            <a:r>
              <a:rPr lang="tr-TR" dirty="0" smtClean="0"/>
              <a:t>Er</a:t>
            </a:r>
            <a:r>
              <a:rPr lang="et-EE" dirty="0" smtClean="0"/>
              <a:t> </a:t>
            </a:r>
            <a:r>
              <a:rPr lang="et-EE" dirty="0"/>
              <a:t>schreibt dann </a:t>
            </a:r>
            <a:r>
              <a:rPr lang="et-EE" dirty="0" smtClean="0"/>
              <a:t>ein</a:t>
            </a:r>
            <a:r>
              <a:rPr lang="de-DE" dirty="0" smtClean="0"/>
              <a:t>en</a:t>
            </a:r>
            <a:r>
              <a:rPr lang="et-EE" dirty="0" smtClean="0"/>
              <a:t> </a:t>
            </a:r>
            <a:r>
              <a:rPr lang="et-EE" dirty="0"/>
              <a:t>Bericht über das Gespräch</a:t>
            </a:r>
            <a:r>
              <a:rPr lang="et-EE" dirty="0" smtClean="0"/>
              <a:t>.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3" y="1460311"/>
            <a:ext cx="4041775" cy="446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3234520"/>
            <a:ext cx="4555206" cy="34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84">
            <a:off x="5354343" y="3721177"/>
            <a:ext cx="3291680" cy="31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251">
            <a:off x="423082" y="607328"/>
            <a:ext cx="2852382" cy="303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716016" y="709683"/>
            <a:ext cx="3970784" cy="3492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t-EE" dirty="0"/>
              <a:t>Es gibt verschiedene Grunde für Dropout </a:t>
            </a:r>
            <a:r>
              <a:rPr lang="et-EE" dirty="0" smtClean="0"/>
              <a:t>:</a:t>
            </a:r>
            <a:endParaRPr lang="tr-TR" dirty="0" smtClean="0"/>
          </a:p>
          <a:p>
            <a:r>
              <a:rPr lang="et-EE" dirty="0" smtClean="0"/>
              <a:t>Misserfolg </a:t>
            </a:r>
            <a:r>
              <a:rPr lang="et-EE" dirty="0"/>
              <a:t>in </a:t>
            </a:r>
            <a:r>
              <a:rPr lang="et-EE" dirty="0" smtClean="0"/>
              <a:t>der </a:t>
            </a:r>
            <a:r>
              <a:rPr lang="et-EE" dirty="0"/>
              <a:t>Schule</a:t>
            </a:r>
            <a:endParaRPr lang="tr-TR" dirty="0"/>
          </a:p>
          <a:p>
            <a:r>
              <a:rPr lang="et-EE" dirty="0" smtClean="0"/>
              <a:t>Disziplin </a:t>
            </a:r>
            <a:r>
              <a:rPr lang="et-EE" dirty="0"/>
              <a:t>in der Schule</a:t>
            </a:r>
            <a:endParaRPr lang="tr-TR" dirty="0"/>
          </a:p>
          <a:p>
            <a:r>
              <a:rPr lang="et-EE" dirty="0" smtClean="0"/>
              <a:t>Getrennte Eltern</a:t>
            </a:r>
            <a:r>
              <a:rPr lang="de-DE" dirty="0" smtClean="0"/>
              <a:t> </a:t>
            </a:r>
            <a:r>
              <a:rPr lang="et-EE" dirty="0" smtClean="0"/>
              <a:t>/</a:t>
            </a:r>
            <a:r>
              <a:rPr lang="de-DE" dirty="0" smtClean="0"/>
              <a:t> </a:t>
            </a:r>
            <a:r>
              <a:rPr lang="et-EE" dirty="0" smtClean="0"/>
              <a:t>Sterbefall </a:t>
            </a:r>
            <a:r>
              <a:rPr lang="et-EE" dirty="0"/>
              <a:t>in der </a:t>
            </a:r>
            <a:r>
              <a:rPr lang="et-EE" dirty="0" smtClean="0"/>
              <a:t>Familie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Faktoren für</a:t>
            </a:r>
            <a:r>
              <a:rPr lang="et-EE" dirty="0" smtClean="0">
                <a:effectLst/>
              </a:rPr>
              <a:t> Dropout?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01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0">
        <p14:pan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Faktoren</a:t>
            </a:r>
            <a:r>
              <a:rPr lang="et-EE" dirty="0" smtClean="0">
                <a:effectLst/>
              </a:rPr>
              <a:t> Dropout?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693108" y="915420"/>
            <a:ext cx="3540880" cy="417805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t-EE" sz="2300" dirty="0" smtClean="0"/>
              <a:t>Ökonomische </a:t>
            </a:r>
            <a:r>
              <a:rPr lang="et-EE" sz="2300" dirty="0"/>
              <a:t>Gründe</a:t>
            </a:r>
            <a:endParaRPr lang="tr-TR" sz="2300" dirty="0"/>
          </a:p>
          <a:p>
            <a:pPr>
              <a:spcBef>
                <a:spcPts val="0"/>
              </a:spcBef>
            </a:pPr>
            <a:r>
              <a:rPr lang="et-EE" sz="2300" dirty="0" smtClean="0"/>
              <a:t>Gesundheitliche </a:t>
            </a:r>
            <a:r>
              <a:rPr lang="et-EE" sz="2300" dirty="0"/>
              <a:t>Gründe</a:t>
            </a:r>
            <a:endParaRPr lang="tr-TR" sz="2300" dirty="0"/>
          </a:p>
          <a:p>
            <a:pPr>
              <a:spcBef>
                <a:spcPts val="0"/>
              </a:spcBef>
            </a:pPr>
            <a:r>
              <a:rPr lang="et-EE" sz="2300" dirty="0" smtClean="0"/>
              <a:t>Soziale Gründe</a:t>
            </a:r>
            <a:r>
              <a:rPr lang="tr-TR" sz="2300" dirty="0" smtClean="0"/>
              <a:t> </a:t>
            </a:r>
            <a:r>
              <a:rPr lang="et-EE" sz="2300" dirty="0" smtClean="0"/>
              <a:t>(</a:t>
            </a:r>
            <a:r>
              <a:rPr lang="et-EE" sz="2300" dirty="0"/>
              <a:t>Schüchternheit, Ängstlichkeit, von Freunden unter Druck gesetzt)</a:t>
            </a:r>
            <a:endParaRPr lang="tr-TR" sz="2300" dirty="0"/>
          </a:p>
          <a:p>
            <a:pPr>
              <a:spcBef>
                <a:spcPts val="0"/>
              </a:spcBef>
            </a:pPr>
            <a:r>
              <a:rPr lang="et-EE" sz="2300" dirty="0" smtClean="0"/>
              <a:t>Frühehe</a:t>
            </a:r>
            <a:endParaRPr lang="tr-TR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2" y="971012"/>
            <a:ext cx="3330053" cy="33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35" y="4371112"/>
            <a:ext cx="2965365" cy="2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69" y="643465"/>
            <a:ext cx="2403719" cy="271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" y="3891756"/>
            <a:ext cx="3973801" cy="31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0">
        <p14:pan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Was </a:t>
            </a:r>
            <a:r>
              <a:rPr lang="en-GB" dirty="0" smtClean="0"/>
              <a:t>m</a:t>
            </a:r>
            <a:r>
              <a:rPr lang="et-EE" dirty="0" smtClean="0"/>
              <a:t>achen </a:t>
            </a:r>
            <a:r>
              <a:rPr lang="en-GB" dirty="0"/>
              <a:t>w</a:t>
            </a:r>
            <a:r>
              <a:rPr lang="et-EE" dirty="0" smtClean="0"/>
              <a:t>ir </a:t>
            </a:r>
            <a:r>
              <a:rPr lang="en-GB" dirty="0"/>
              <a:t>a</a:t>
            </a:r>
            <a:r>
              <a:rPr lang="et-EE" dirty="0" smtClean="0"/>
              <a:t>ls Bartın Lisesi?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 smtClean="0"/>
              <a:t>Nachdem </a:t>
            </a:r>
            <a:r>
              <a:rPr lang="et-EE" dirty="0"/>
              <a:t>die Klassen- und Beratungslehrer festgestellt </a:t>
            </a:r>
            <a:r>
              <a:rPr lang="et-EE" dirty="0" smtClean="0"/>
              <a:t>haben</a:t>
            </a:r>
            <a:r>
              <a:rPr lang="de-DE" dirty="0" smtClean="0"/>
              <a:t>,</a:t>
            </a:r>
            <a:r>
              <a:rPr lang="et-EE" dirty="0" smtClean="0"/>
              <a:t> </a:t>
            </a:r>
            <a:r>
              <a:rPr lang="et-EE" dirty="0"/>
              <a:t>aus welchen Gründen </a:t>
            </a:r>
            <a:r>
              <a:rPr lang="et-EE" dirty="0" smtClean="0"/>
              <a:t>der</a:t>
            </a:r>
            <a:r>
              <a:rPr lang="tr-TR" dirty="0"/>
              <a:t> </a:t>
            </a:r>
            <a:r>
              <a:rPr lang="tr-TR" dirty="0" smtClean="0"/>
              <a:t>S</a:t>
            </a:r>
            <a:r>
              <a:rPr lang="et-EE" dirty="0" smtClean="0"/>
              <a:t>chüler </a:t>
            </a:r>
            <a:r>
              <a:rPr lang="et-EE" dirty="0"/>
              <a:t>die Schule verlassen möchte, </a:t>
            </a:r>
            <a:r>
              <a:rPr lang="de-DE" dirty="0" smtClean="0"/>
              <a:t>gibt </a:t>
            </a:r>
            <a:r>
              <a:rPr lang="de-DE" dirty="0"/>
              <a:t>es folgende Möglichkeiten zu reagieren</a:t>
            </a:r>
            <a:r>
              <a:rPr lang="de-DE" dirty="0" smtClean="0"/>
              <a:t>:</a:t>
            </a:r>
            <a:endParaRPr lang="tr-TR" dirty="0"/>
          </a:p>
          <a:p>
            <a:r>
              <a:rPr lang="en-GB" dirty="0"/>
              <a:t>d</a:t>
            </a:r>
            <a:r>
              <a:rPr lang="et-EE" dirty="0" smtClean="0"/>
              <a:t>ie </a:t>
            </a:r>
            <a:r>
              <a:rPr lang="et-EE" dirty="0"/>
              <a:t>Schulverwaltung </a:t>
            </a:r>
            <a:r>
              <a:rPr lang="et-EE" dirty="0" smtClean="0"/>
              <a:t>informier</a:t>
            </a:r>
            <a:r>
              <a:rPr lang="tr-TR" dirty="0" smtClean="0"/>
              <a:t>en</a:t>
            </a:r>
            <a:endParaRPr lang="tr-TR" dirty="0"/>
          </a:p>
          <a:p>
            <a:r>
              <a:rPr lang="en-GB" dirty="0"/>
              <a:t>m</a:t>
            </a:r>
            <a:r>
              <a:rPr lang="et-EE" dirty="0" smtClean="0"/>
              <a:t>it </a:t>
            </a:r>
            <a:r>
              <a:rPr lang="et-EE" dirty="0"/>
              <a:t>den Eltern </a:t>
            </a:r>
            <a:r>
              <a:rPr lang="et-EE" dirty="0" smtClean="0"/>
              <a:t>spr</a:t>
            </a:r>
            <a:r>
              <a:rPr lang="tr-TR" dirty="0" smtClean="0"/>
              <a:t>e</a:t>
            </a:r>
            <a:r>
              <a:rPr lang="et-EE" dirty="0" smtClean="0"/>
              <a:t>chen</a:t>
            </a:r>
            <a:endParaRPr lang="tr-TR" dirty="0"/>
          </a:p>
          <a:p>
            <a:r>
              <a:rPr lang="en-GB" dirty="0"/>
              <a:t>d</a:t>
            </a:r>
            <a:r>
              <a:rPr lang="et-EE" dirty="0" smtClean="0"/>
              <a:t>ie </a:t>
            </a:r>
            <a:r>
              <a:rPr lang="et-EE" dirty="0"/>
              <a:t>Fachlehrer über das Problem des Schüler informieren</a:t>
            </a:r>
            <a:endParaRPr lang="tr-TR" dirty="0"/>
          </a:p>
          <a:p>
            <a:r>
              <a:rPr lang="de-DE" dirty="0"/>
              <a:t>mit sozialen Tätigkeiten Verantwortung </a:t>
            </a:r>
            <a:r>
              <a:rPr lang="de-DE" dirty="0" smtClean="0"/>
              <a:t>übertragen</a:t>
            </a:r>
            <a:endParaRPr lang="tr-TR" dirty="0"/>
          </a:p>
          <a:p>
            <a:r>
              <a:rPr lang="et-EE" dirty="0" smtClean="0"/>
              <a:t>Zusatzunterricht </a:t>
            </a:r>
            <a:r>
              <a:rPr lang="et-EE" dirty="0"/>
              <a:t>gegeben</a:t>
            </a:r>
            <a:endParaRPr lang="tr-TR" dirty="0"/>
          </a:p>
          <a:p>
            <a:r>
              <a:rPr lang="et-EE" dirty="0" smtClean="0"/>
              <a:t>Hilfestellung </a:t>
            </a:r>
            <a:r>
              <a:rPr lang="et-EE" dirty="0"/>
              <a:t>für Bücher und </a:t>
            </a:r>
            <a:r>
              <a:rPr lang="et-EE" dirty="0" smtClean="0"/>
              <a:t>Taschengeld</a:t>
            </a:r>
            <a:r>
              <a:rPr lang="en-US" dirty="0" smtClean="0"/>
              <a:t> </a:t>
            </a:r>
            <a:r>
              <a:rPr lang="en-US" dirty="0" err="1" smtClean="0"/>
              <a:t>ermöglichen</a:t>
            </a:r>
            <a:r>
              <a:rPr lang="en-US" dirty="0" smtClean="0"/>
              <a:t> </a:t>
            </a:r>
            <a:endParaRPr lang="tr-TR" dirty="0"/>
          </a:p>
          <a:p>
            <a:r>
              <a:rPr lang="de-DE" dirty="0" smtClean="0"/>
              <a:t>e</a:t>
            </a:r>
            <a:r>
              <a:rPr lang="et-EE" dirty="0" smtClean="0"/>
              <a:t>ine </a:t>
            </a:r>
            <a:r>
              <a:rPr lang="et-EE" dirty="0"/>
              <a:t>psychologische </a:t>
            </a:r>
            <a:r>
              <a:rPr lang="de-DE" dirty="0" smtClean="0"/>
              <a:t>U</a:t>
            </a:r>
            <a:r>
              <a:rPr lang="et-EE" dirty="0" smtClean="0"/>
              <a:t>nterstützun</a:t>
            </a:r>
            <a:r>
              <a:rPr lang="de-DE" dirty="0" smtClean="0"/>
              <a:t>g veranlassen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00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3971"/>
            <a:ext cx="8229600" cy="29069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dirty="0"/>
              <a:t>Diese Bleizeichnungen </a:t>
            </a:r>
            <a:r>
              <a:rPr lang="de-DE" dirty="0" smtClean="0"/>
              <a:t>wurden</a:t>
            </a:r>
          </a:p>
          <a:p>
            <a:pPr marL="0" indent="0" algn="ctr">
              <a:buNone/>
            </a:pPr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dirty="0" smtClean="0"/>
              <a:t>Schülern</a:t>
            </a:r>
          </a:p>
          <a:p>
            <a:pPr marL="0" indent="0" algn="ctr">
              <a:buNone/>
            </a:pPr>
            <a:r>
              <a:rPr lang="de-DE" i="1" dirty="0" smtClean="0"/>
              <a:t>Savaş</a:t>
            </a:r>
            <a:r>
              <a:rPr lang="tr-TR" i="1" dirty="0" smtClean="0"/>
              <a:t> Karataş</a:t>
            </a:r>
            <a:r>
              <a:rPr lang="tr-TR" dirty="0" smtClean="0"/>
              <a:t> </a:t>
            </a:r>
            <a:r>
              <a:rPr lang="de-DE" dirty="0" smtClean="0"/>
              <a:t>und </a:t>
            </a:r>
            <a:r>
              <a:rPr lang="de-DE" i="1" dirty="0" smtClean="0"/>
              <a:t>Doğuş</a:t>
            </a:r>
            <a:r>
              <a:rPr lang="tr-TR" i="1" dirty="0" smtClean="0"/>
              <a:t> Karnak</a:t>
            </a: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der </a:t>
            </a:r>
            <a:r>
              <a:rPr lang="de-DE" b="1" dirty="0"/>
              <a:t>Bartın </a:t>
            </a:r>
            <a:r>
              <a:rPr lang="de-DE" b="1" dirty="0" smtClean="0"/>
              <a:t>Lisesi</a:t>
            </a: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ausschließlich </a:t>
            </a:r>
            <a:r>
              <a:rPr lang="de-DE" dirty="0"/>
              <a:t>für diese Darstellung gezeichnet.</a:t>
            </a:r>
            <a:endParaRPr lang="tr-TR" dirty="0"/>
          </a:p>
        </p:txBody>
      </p:sp>
      <p:pic>
        <p:nvPicPr>
          <p:cNvPr id="4" name="Picture 2" descr="C:\Users\Mete\Documents\_Okul\Okul isler\BAL logo\logo-transpar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008" y="4840016"/>
            <a:ext cx="2017984" cy="2017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</TotalTime>
  <Words>282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Üst Düzey</vt:lpstr>
      <vt:lpstr>DROPOUT  IN UNSERER SCHULE - FAKTOREN-</vt:lpstr>
      <vt:lpstr>Dropout in unserer Schule</vt:lpstr>
      <vt:lpstr>Dropout in unserer Schule</vt:lpstr>
      <vt:lpstr>Dropout in unserer Schule</vt:lpstr>
      <vt:lpstr>Faktoren für Dropout?</vt:lpstr>
      <vt:lpstr>Faktoren Dropout?</vt:lpstr>
      <vt:lpstr>Was machen wir als Bartın Lisesi?</vt:lpstr>
      <vt:lpstr>Bildnachweis: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DROPOUT   UND  UNSERE  SCHULE</dc:title>
  <dc:creator>Mete</dc:creator>
  <cp:lastModifiedBy>Mi_Ra</cp:lastModifiedBy>
  <cp:revision>35</cp:revision>
  <dcterms:created xsi:type="dcterms:W3CDTF">2015-11-14T13:32:10Z</dcterms:created>
  <dcterms:modified xsi:type="dcterms:W3CDTF">2016-03-30T18:05:53Z</dcterms:modified>
</cp:coreProperties>
</file>